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20"/>
    <p:restoredTop sz="94664"/>
  </p:normalViewPr>
  <p:slideViewPr>
    <p:cSldViewPr snapToGrid="0" snapToObjects="1">
      <p:cViewPr>
        <p:scale>
          <a:sx n="79" d="100"/>
          <a:sy n="79" d="100"/>
        </p:scale>
        <p:origin x="200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0B0E09-982E-C043-AEE5-448CCFD41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9FD4D64-1963-9945-AFE3-63BD1439C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5155D68-C505-F843-8205-837AB60A1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F440FA3-E0B0-444A-A9AA-E5A31E169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98B5CD5-CDE1-7E42-BABF-9CC95CB1D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43312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7DC1CB-9E75-E148-B2AE-36F9E3936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B8BABCB-2A30-2D49-BC2F-E156EAC1F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E574208-A44D-1F40-AC34-DD29858E2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1DEE316-F5EA-5F43-9429-40785B0BE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1053DF7A-3553-9B44-AF81-DB6A36375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5240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2D041DAA-852A-944B-8F10-B7BADBD5A5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88263DF0-48D5-5F4A-AE01-643C640C14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53B7568-0CD6-AC44-8861-74AAC9B9E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599154A-FFC2-BB42-8ADD-40F964841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D5B0FFC-CF33-2A48-98B2-CC5D26205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33015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1C3203-E8E4-6443-AD18-37C6A6156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360F39B-11E0-514A-8ED1-AF15A1D67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106C29B-842C-2E4A-A1FD-0A94A2F97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0EDF429-C48D-6148-90B3-D750C30AC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F0DEDEFE-5256-B147-B444-C93D2CCF0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41081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1820F5-F9B1-D64C-88E6-2F9CD4691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1F26B483-23E7-8845-A0B1-BAE49362F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C12BB3F-66A4-2347-B491-62102DFBB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D62597D-F2E5-9141-8D97-D5E1B598D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6C5C8EA-6DA1-6F4D-8B63-70116C3A6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1545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E14C5A-0625-334C-87C7-58EC3DA96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0FF4BC5-0C50-5C44-BE8F-B3E1F3B37F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7B0F99C-9DF8-D24A-889E-FF5D437D8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D46B321-2EBE-004B-B1BD-3D2801CF4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1FFB60B-187D-AD4D-A121-E50BE12E3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E073E35-A130-A24B-BCB4-572CC348E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55643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855C5B1-479B-3945-87B9-1774DFB5B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BFC44B9-EA4A-8248-A6BC-7C241DA12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98F6304-7624-C944-B87D-56DC2640E9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A4BE6A6C-F150-054E-8447-2CF09D2020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0BD78986-CE37-CB4F-A254-7A3BF7B8B4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21042BBD-FBA8-FA4C-9321-DB36A1915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F40F941E-9E43-DB48-AE0C-8D1EFBED3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C4558B20-4AF0-1D4E-9C02-C0613A32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0448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A9B006-E23B-2E41-A7B5-9417F9215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C9413736-5DCC-8F4D-91AC-B124D3F911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DB5FE0C1-20D6-4742-AB0D-96F7EBBAC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1AA438C1-1AE5-6C44-BDFD-E6987B7AA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25153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CF314C63-3CFA-3F46-BFE9-33680E78F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44A21AF-98AB-3342-89BE-B02D1FBE3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50AD3818-ED95-CC4C-ABC5-93182F30F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86330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069760-2BB4-524D-AC89-3D7C8437A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4F5C921-70D2-C64C-A811-A71889066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383F756A-B98B-C747-AFD8-714A7056E1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B60A65F-FB7C-C54D-BBD8-004A87AB0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620DE546-1BB8-CE47-BB15-7B3AECB4F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94764EE6-6EE6-D34B-8930-A3683A291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944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89B21A-D348-1E46-A41B-6E59B9F75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5423E1E-CC42-544A-A071-E06940FC75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46F2789-F2AA-3445-BB25-9B5A2B7B59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920F51A-4D2D-0A4C-9FF4-4142D9321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04CE82EA-8209-9346-9E4C-F5B2CCE14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ADA74BE2-DEA4-A344-A58F-402EFD84A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0835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75D4C9F1-2852-7841-A6AD-44295F69F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B18A632-FCAE-0944-A686-9F3707C8D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nl-NL"/>
              <a:t>Tekststijl van het model bewerken
Tweede niveau
Derde niveau
Vierde niveau
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11F1C57-C5A6-954A-B0CE-6FDF548330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92FCC3-3116-BB4D-ACC3-27C04EAC5109}" type="datetimeFigureOut">
              <a:rPr lang="nl-NL" smtClean="0"/>
              <a:t>09-06-18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D3C1C26-5F7D-DF49-80E4-E7DCFDBC49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DF0F9C-32B3-4D44-A542-6E53126D21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53FF9-9D3F-044D-8A2A-6692A9E48EE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89662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7" Type="http://schemas.openxmlformats.org/officeDocument/2006/relationships/image" Target="../media/image10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png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roep 98">
            <a:extLst>
              <a:ext uri="{FF2B5EF4-FFF2-40B4-BE49-F238E27FC236}">
                <a16:creationId xmlns:a16="http://schemas.microsoft.com/office/drawing/2014/main" id="{0A7982C8-01D6-9645-9DA9-008BD89D2713}"/>
              </a:ext>
            </a:extLst>
          </p:cNvPr>
          <p:cNvGrpSpPr/>
          <p:nvPr/>
        </p:nvGrpSpPr>
        <p:grpSpPr>
          <a:xfrm>
            <a:off x="942394" y="261500"/>
            <a:ext cx="10429664" cy="6596500"/>
            <a:chOff x="264477" y="126097"/>
            <a:chExt cx="10429664" cy="6596500"/>
          </a:xfrm>
        </p:grpSpPr>
        <p:pic>
          <p:nvPicPr>
            <p:cNvPr id="11" name="Afbeelding 10">
              <a:extLst>
                <a:ext uri="{FF2B5EF4-FFF2-40B4-BE49-F238E27FC236}">
                  <a16:creationId xmlns:a16="http://schemas.microsoft.com/office/drawing/2014/main" id="{CDEFABA0-A2EF-274D-AB6B-C6CAE131F9E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36472" y="3804821"/>
              <a:ext cx="1422400" cy="1422400"/>
            </a:xfrm>
            <a:prstGeom prst="rect">
              <a:avLst/>
            </a:prstGeom>
          </p:spPr>
        </p:pic>
        <p:grpSp>
          <p:nvGrpSpPr>
            <p:cNvPr id="32" name="Groep 31">
              <a:extLst>
                <a:ext uri="{FF2B5EF4-FFF2-40B4-BE49-F238E27FC236}">
                  <a16:creationId xmlns:a16="http://schemas.microsoft.com/office/drawing/2014/main" id="{4226D92B-7541-854B-B7A9-DF63F65F8D36}"/>
                </a:ext>
              </a:extLst>
            </p:cNvPr>
            <p:cNvGrpSpPr/>
            <p:nvPr/>
          </p:nvGrpSpPr>
          <p:grpSpPr>
            <a:xfrm>
              <a:off x="2676695" y="126097"/>
              <a:ext cx="5929929" cy="4443948"/>
              <a:chOff x="4088324" y="21246"/>
              <a:chExt cx="5929929" cy="4443948"/>
            </a:xfrm>
          </p:grpSpPr>
          <p:pic>
            <p:nvPicPr>
              <p:cNvPr id="31" name="Afbeelding 30">
                <a:extLst>
                  <a:ext uri="{FF2B5EF4-FFF2-40B4-BE49-F238E27FC236}">
                    <a16:creationId xmlns:a16="http://schemas.microsoft.com/office/drawing/2014/main" id="{830A4286-ACF9-FE40-8C28-F9D46BB4C6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88324" y="21246"/>
                <a:ext cx="5929929" cy="4443948"/>
              </a:xfrm>
              <a:prstGeom prst="rect">
                <a:avLst/>
              </a:prstGeom>
            </p:spPr>
          </p:pic>
          <p:pic>
            <p:nvPicPr>
              <p:cNvPr id="27" name="Afbeelding 26">
                <a:extLst>
                  <a:ext uri="{FF2B5EF4-FFF2-40B4-BE49-F238E27FC236}">
                    <a16:creationId xmlns:a16="http://schemas.microsoft.com/office/drawing/2014/main" id="{4D0A1C98-65FD-824D-A3FC-987F3C8B6A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8741" t="18480" r="27026" b="6405"/>
              <a:stretch/>
            </p:blipFill>
            <p:spPr>
              <a:xfrm>
                <a:off x="5867694" y="1420585"/>
                <a:ext cx="1983215" cy="2237016"/>
              </a:xfrm>
              <a:prstGeom prst="rect">
                <a:avLst/>
              </a:prstGeom>
            </p:spPr>
          </p:pic>
        </p:grpSp>
        <p:grpSp>
          <p:nvGrpSpPr>
            <p:cNvPr id="70" name="Groep 69">
              <a:extLst>
                <a:ext uri="{FF2B5EF4-FFF2-40B4-BE49-F238E27FC236}">
                  <a16:creationId xmlns:a16="http://schemas.microsoft.com/office/drawing/2014/main" id="{1CEEEF2C-B5C1-344D-98DC-CE3D7F663EF1}"/>
                </a:ext>
              </a:extLst>
            </p:cNvPr>
            <p:cNvGrpSpPr/>
            <p:nvPr/>
          </p:nvGrpSpPr>
          <p:grpSpPr>
            <a:xfrm>
              <a:off x="3872497" y="5357781"/>
              <a:ext cx="3213624" cy="1364816"/>
              <a:chOff x="3872497" y="5357781"/>
              <a:chExt cx="3213624" cy="1364816"/>
            </a:xfrm>
          </p:grpSpPr>
          <p:pic>
            <p:nvPicPr>
              <p:cNvPr id="36" name="Afbeelding 35">
                <a:extLst>
                  <a:ext uri="{FF2B5EF4-FFF2-40B4-BE49-F238E27FC236}">
                    <a16:creationId xmlns:a16="http://schemas.microsoft.com/office/drawing/2014/main" id="{7A50866A-C3E5-2441-AB01-72D29C97612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72497" y="5884397"/>
                <a:ext cx="1003300" cy="838200"/>
              </a:xfrm>
              <a:prstGeom prst="rect">
                <a:avLst/>
              </a:prstGeom>
            </p:spPr>
          </p:pic>
          <p:grpSp>
            <p:nvGrpSpPr>
              <p:cNvPr id="69" name="Groep 68">
                <a:extLst>
                  <a:ext uri="{FF2B5EF4-FFF2-40B4-BE49-F238E27FC236}">
                    <a16:creationId xmlns:a16="http://schemas.microsoft.com/office/drawing/2014/main" id="{7BD5AAF8-0225-1840-98AD-67E8DA397871}"/>
                  </a:ext>
                </a:extLst>
              </p:cNvPr>
              <p:cNvGrpSpPr/>
              <p:nvPr/>
            </p:nvGrpSpPr>
            <p:grpSpPr>
              <a:xfrm>
                <a:off x="4191097" y="5357781"/>
                <a:ext cx="2895024" cy="1206303"/>
                <a:chOff x="4191097" y="5357781"/>
                <a:chExt cx="2895024" cy="1206303"/>
              </a:xfrm>
            </p:grpSpPr>
            <p:pic>
              <p:nvPicPr>
                <p:cNvPr id="37" name="Afbeelding 36">
                  <a:extLst>
                    <a:ext uri="{FF2B5EF4-FFF2-40B4-BE49-F238E27FC236}">
                      <a16:creationId xmlns:a16="http://schemas.microsoft.com/office/drawing/2014/main" id="{BD21990D-F4A9-3040-9F01-40A0162F88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6707895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38" name="Afbeelding 37">
                  <a:extLst>
                    <a:ext uri="{FF2B5EF4-FFF2-40B4-BE49-F238E27FC236}">
                      <a16:creationId xmlns:a16="http://schemas.microsoft.com/office/drawing/2014/main" id="{1B2AAF3A-4958-2C4A-B704-3BFD691B92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5522300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39" name="Afbeelding 38">
                  <a:extLst>
                    <a:ext uri="{FF2B5EF4-FFF2-40B4-BE49-F238E27FC236}">
                      <a16:creationId xmlns:a16="http://schemas.microsoft.com/office/drawing/2014/main" id="{32422A1F-9DEB-F241-ADFB-916AF310B1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5917498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40" name="Afbeelding 39">
                  <a:extLst>
                    <a:ext uri="{FF2B5EF4-FFF2-40B4-BE49-F238E27FC236}">
                      <a16:creationId xmlns:a16="http://schemas.microsoft.com/office/drawing/2014/main" id="{D1329322-F017-2542-AC6A-348F4C4D2E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28102" r="28728"/>
                <a:stretch/>
              </p:blipFill>
              <p:spPr>
                <a:xfrm>
                  <a:off x="4857979" y="5568041"/>
                  <a:ext cx="647350" cy="996043"/>
                </a:xfrm>
                <a:prstGeom prst="rect">
                  <a:avLst/>
                </a:prstGeom>
              </p:spPr>
            </p:pic>
            <p:pic>
              <p:nvPicPr>
                <p:cNvPr id="41" name="Afbeelding 40">
                  <a:extLst>
                    <a:ext uri="{FF2B5EF4-FFF2-40B4-BE49-F238E27FC236}">
                      <a16:creationId xmlns:a16="http://schemas.microsoft.com/office/drawing/2014/main" id="{3A45FEDE-4A91-A343-9342-26A7D91F21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6312697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62" name="Afbeelding 61">
                  <a:extLst>
                    <a:ext uri="{FF2B5EF4-FFF2-40B4-BE49-F238E27FC236}">
                      <a16:creationId xmlns:a16="http://schemas.microsoft.com/office/drawing/2014/main" id="{45D1CDD8-1B58-CE49-A66B-4197FAA596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551397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64" name="Afbeelding 63">
                  <a:extLst>
                    <a:ext uri="{FF2B5EF4-FFF2-40B4-BE49-F238E27FC236}">
                      <a16:creationId xmlns:a16="http://schemas.microsoft.com/office/drawing/2014/main" id="{51036DAC-81CE-4C43-99D4-9673BDB6F6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923561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65" name="Afbeelding 64">
                  <a:extLst>
                    <a:ext uri="{FF2B5EF4-FFF2-40B4-BE49-F238E27FC236}">
                      <a16:creationId xmlns:a16="http://schemas.microsoft.com/office/drawing/2014/main" id="{CBBC90E8-4848-AC4C-9ACC-99647E793F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341795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66" name="Afbeelding 65">
                  <a:extLst>
                    <a:ext uri="{FF2B5EF4-FFF2-40B4-BE49-F238E27FC236}">
                      <a16:creationId xmlns:a16="http://schemas.microsoft.com/office/drawing/2014/main" id="{91511D2B-4DB6-D849-BF3D-D292078F24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713958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67" name="Afbeelding 66">
                  <a:extLst>
                    <a:ext uri="{FF2B5EF4-FFF2-40B4-BE49-F238E27FC236}">
                      <a16:creationId xmlns:a16="http://schemas.microsoft.com/office/drawing/2014/main" id="{71EA6035-F522-CC46-AB3A-808A4A2410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998604" y="5357781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68" name="Afbeelding 67">
                  <a:extLst>
                    <a:ext uri="{FF2B5EF4-FFF2-40B4-BE49-F238E27FC236}">
                      <a16:creationId xmlns:a16="http://schemas.microsoft.com/office/drawing/2014/main" id="{3ABC6555-A441-B34C-875C-81D060CF51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191097" y="5779267"/>
                  <a:ext cx="366100" cy="21026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71" name="Groep 70">
              <a:extLst>
                <a:ext uri="{FF2B5EF4-FFF2-40B4-BE49-F238E27FC236}">
                  <a16:creationId xmlns:a16="http://schemas.microsoft.com/office/drawing/2014/main" id="{DFE94A76-2913-AE4F-8A5E-F5254070AECB}"/>
                </a:ext>
              </a:extLst>
            </p:cNvPr>
            <p:cNvGrpSpPr/>
            <p:nvPr/>
          </p:nvGrpSpPr>
          <p:grpSpPr>
            <a:xfrm>
              <a:off x="264477" y="5357781"/>
              <a:ext cx="3213624" cy="1364816"/>
              <a:chOff x="3872497" y="5357781"/>
              <a:chExt cx="3213624" cy="1364816"/>
            </a:xfrm>
          </p:grpSpPr>
          <p:pic>
            <p:nvPicPr>
              <p:cNvPr id="72" name="Afbeelding 71">
                <a:extLst>
                  <a:ext uri="{FF2B5EF4-FFF2-40B4-BE49-F238E27FC236}">
                    <a16:creationId xmlns:a16="http://schemas.microsoft.com/office/drawing/2014/main" id="{2D798A33-BDA2-6844-AAF0-807A7047B2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72497" y="5884397"/>
                <a:ext cx="1003300" cy="838200"/>
              </a:xfrm>
              <a:prstGeom prst="rect">
                <a:avLst/>
              </a:prstGeom>
            </p:spPr>
          </p:pic>
          <p:grpSp>
            <p:nvGrpSpPr>
              <p:cNvPr id="73" name="Groep 72">
                <a:extLst>
                  <a:ext uri="{FF2B5EF4-FFF2-40B4-BE49-F238E27FC236}">
                    <a16:creationId xmlns:a16="http://schemas.microsoft.com/office/drawing/2014/main" id="{34D3AB1B-B3A6-BB4A-A7C1-D2F4D2C70839}"/>
                  </a:ext>
                </a:extLst>
              </p:cNvPr>
              <p:cNvGrpSpPr/>
              <p:nvPr/>
            </p:nvGrpSpPr>
            <p:grpSpPr>
              <a:xfrm>
                <a:off x="4191097" y="5357781"/>
                <a:ext cx="2895024" cy="1206303"/>
                <a:chOff x="4191097" y="5357781"/>
                <a:chExt cx="2895024" cy="1206303"/>
              </a:xfrm>
            </p:grpSpPr>
            <p:pic>
              <p:nvPicPr>
                <p:cNvPr id="74" name="Afbeelding 73">
                  <a:extLst>
                    <a:ext uri="{FF2B5EF4-FFF2-40B4-BE49-F238E27FC236}">
                      <a16:creationId xmlns:a16="http://schemas.microsoft.com/office/drawing/2014/main" id="{453EC6E3-F80F-2946-9211-072A99DF7E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6707895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75" name="Afbeelding 74">
                  <a:extLst>
                    <a:ext uri="{FF2B5EF4-FFF2-40B4-BE49-F238E27FC236}">
                      <a16:creationId xmlns:a16="http://schemas.microsoft.com/office/drawing/2014/main" id="{C442CF11-0690-4E45-96C5-EE3BD660E1B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5522300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76" name="Afbeelding 75">
                  <a:extLst>
                    <a:ext uri="{FF2B5EF4-FFF2-40B4-BE49-F238E27FC236}">
                      <a16:creationId xmlns:a16="http://schemas.microsoft.com/office/drawing/2014/main" id="{1CF19C18-C474-2F4B-9F78-C8BF7DA52C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5917498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77" name="Afbeelding 76">
                  <a:extLst>
                    <a:ext uri="{FF2B5EF4-FFF2-40B4-BE49-F238E27FC236}">
                      <a16:creationId xmlns:a16="http://schemas.microsoft.com/office/drawing/2014/main" id="{B786EB8B-0EF2-2B46-AD6A-987BC8E2AA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28102" r="28728"/>
                <a:stretch/>
              </p:blipFill>
              <p:spPr>
                <a:xfrm>
                  <a:off x="4857979" y="5568041"/>
                  <a:ext cx="647350" cy="996043"/>
                </a:xfrm>
                <a:prstGeom prst="rect">
                  <a:avLst/>
                </a:prstGeom>
              </p:spPr>
            </p:pic>
            <p:pic>
              <p:nvPicPr>
                <p:cNvPr id="78" name="Afbeelding 77">
                  <a:extLst>
                    <a:ext uri="{FF2B5EF4-FFF2-40B4-BE49-F238E27FC236}">
                      <a16:creationId xmlns:a16="http://schemas.microsoft.com/office/drawing/2014/main" id="{ABEB37C3-EC89-6D4A-8493-EC4317F2A8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6312697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79" name="Afbeelding 78">
                  <a:extLst>
                    <a:ext uri="{FF2B5EF4-FFF2-40B4-BE49-F238E27FC236}">
                      <a16:creationId xmlns:a16="http://schemas.microsoft.com/office/drawing/2014/main" id="{E036796C-64E2-604C-A670-E67BDFC778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551397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80" name="Afbeelding 79">
                  <a:extLst>
                    <a:ext uri="{FF2B5EF4-FFF2-40B4-BE49-F238E27FC236}">
                      <a16:creationId xmlns:a16="http://schemas.microsoft.com/office/drawing/2014/main" id="{0D806212-5BED-994F-8EB8-B1B96B4739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923561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81" name="Afbeelding 80">
                  <a:extLst>
                    <a:ext uri="{FF2B5EF4-FFF2-40B4-BE49-F238E27FC236}">
                      <a16:creationId xmlns:a16="http://schemas.microsoft.com/office/drawing/2014/main" id="{D899704A-9C4D-8945-856C-A83869C8D4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341795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82" name="Afbeelding 81">
                  <a:extLst>
                    <a:ext uri="{FF2B5EF4-FFF2-40B4-BE49-F238E27FC236}">
                      <a16:creationId xmlns:a16="http://schemas.microsoft.com/office/drawing/2014/main" id="{FFA01D98-8ED4-814C-80D4-60866498A0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713958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83" name="Afbeelding 82">
                  <a:extLst>
                    <a:ext uri="{FF2B5EF4-FFF2-40B4-BE49-F238E27FC236}">
                      <a16:creationId xmlns:a16="http://schemas.microsoft.com/office/drawing/2014/main" id="{58DA4F7B-F93B-C84F-A77F-CE24518E86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998604" y="5357781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84" name="Afbeelding 83">
                  <a:extLst>
                    <a:ext uri="{FF2B5EF4-FFF2-40B4-BE49-F238E27FC236}">
                      <a16:creationId xmlns:a16="http://schemas.microsoft.com/office/drawing/2014/main" id="{9C23913B-64AE-4E4A-9173-FDB4D96BFB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191097" y="5779267"/>
                  <a:ext cx="366100" cy="21026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5" name="Groep 84">
              <a:extLst>
                <a:ext uri="{FF2B5EF4-FFF2-40B4-BE49-F238E27FC236}">
                  <a16:creationId xmlns:a16="http://schemas.microsoft.com/office/drawing/2014/main" id="{E92147FD-E5D5-2B44-8053-5205DC59890C}"/>
                </a:ext>
              </a:extLst>
            </p:cNvPr>
            <p:cNvGrpSpPr/>
            <p:nvPr/>
          </p:nvGrpSpPr>
          <p:grpSpPr>
            <a:xfrm>
              <a:off x="7480517" y="5357781"/>
              <a:ext cx="3213624" cy="1364816"/>
              <a:chOff x="3872497" y="5357781"/>
              <a:chExt cx="3213624" cy="1364816"/>
            </a:xfrm>
          </p:grpSpPr>
          <p:pic>
            <p:nvPicPr>
              <p:cNvPr id="86" name="Afbeelding 85">
                <a:extLst>
                  <a:ext uri="{FF2B5EF4-FFF2-40B4-BE49-F238E27FC236}">
                    <a16:creationId xmlns:a16="http://schemas.microsoft.com/office/drawing/2014/main" id="{100E66E5-C2AA-E544-A526-D88D2D24E1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72497" y="5884397"/>
                <a:ext cx="1003300" cy="838200"/>
              </a:xfrm>
              <a:prstGeom prst="rect">
                <a:avLst/>
              </a:prstGeom>
            </p:spPr>
          </p:pic>
          <p:grpSp>
            <p:nvGrpSpPr>
              <p:cNvPr id="87" name="Groep 86">
                <a:extLst>
                  <a:ext uri="{FF2B5EF4-FFF2-40B4-BE49-F238E27FC236}">
                    <a16:creationId xmlns:a16="http://schemas.microsoft.com/office/drawing/2014/main" id="{A7262D4D-1BAB-7F42-9A9B-4AD746D6055E}"/>
                  </a:ext>
                </a:extLst>
              </p:cNvPr>
              <p:cNvGrpSpPr/>
              <p:nvPr/>
            </p:nvGrpSpPr>
            <p:grpSpPr>
              <a:xfrm>
                <a:off x="4191097" y="5357781"/>
                <a:ext cx="2895024" cy="1206303"/>
                <a:chOff x="4191097" y="5357781"/>
                <a:chExt cx="2895024" cy="1206303"/>
              </a:xfrm>
            </p:grpSpPr>
            <p:pic>
              <p:nvPicPr>
                <p:cNvPr id="88" name="Afbeelding 87">
                  <a:extLst>
                    <a:ext uri="{FF2B5EF4-FFF2-40B4-BE49-F238E27FC236}">
                      <a16:creationId xmlns:a16="http://schemas.microsoft.com/office/drawing/2014/main" id="{51B8C837-3429-F24C-A668-DE3A50C6F1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6707895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89" name="Afbeelding 88">
                  <a:extLst>
                    <a:ext uri="{FF2B5EF4-FFF2-40B4-BE49-F238E27FC236}">
                      <a16:creationId xmlns:a16="http://schemas.microsoft.com/office/drawing/2014/main" id="{1B87BE28-6526-9144-8B6A-43BAD6D480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5522300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90" name="Afbeelding 89">
                  <a:extLst>
                    <a:ext uri="{FF2B5EF4-FFF2-40B4-BE49-F238E27FC236}">
                      <a16:creationId xmlns:a16="http://schemas.microsoft.com/office/drawing/2014/main" id="{D2F4AA50-C9C3-204F-912A-46B96B4F051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5917498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91" name="Afbeelding 90">
                  <a:extLst>
                    <a:ext uri="{FF2B5EF4-FFF2-40B4-BE49-F238E27FC236}">
                      <a16:creationId xmlns:a16="http://schemas.microsoft.com/office/drawing/2014/main" id="{03EC7AC4-5DD6-B743-B8F9-F5EECB36E9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28102" r="28728"/>
                <a:stretch/>
              </p:blipFill>
              <p:spPr>
                <a:xfrm>
                  <a:off x="4857979" y="5568041"/>
                  <a:ext cx="647350" cy="996043"/>
                </a:xfrm>
                <a:prstGeom prst="rect">
                  <a:avLst/>
                </a:prstGeom>
              </p:spPr>
            </p:pic>
            <p:pic>
              <p:nvPicPr>
                <p:cNvPr id="92" name="Afbeelding 91">
                  <a:extLst>
                    <a:ext uri="{FF2B5EF4-FFF2-40B4-BE49-F238E27FC236}">
                      <a16:creationId xmlns:a16="http://schemas.microsoft.com/office/drawing/2014/main" id="{83F697E9-45DC-CE47-A432-6625468634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30189" r="31832"/>
                <a:stretch/>
              </p:blipFill>
              <p:spPr>
                <a:xfrm>
                  <a:off x="6312697" y="6042911"/>
                  <a:ext cx="378226" cy="521173"/>
                </a:xfrm>
                <a:prstGeom prst="rect">
                  <a:avLst/>
                </a:prstGeom>
              </p:spPr>
            </p:pic>
            <p:pic>
              <p:nvPicPr>
                <p:cNvPr id="93" name="Afbeelding 92">
                  <a:extLst>
                    <a:ext uri="{FF2B5EF4-FFF2-40B4-BE49-F238E27FC236}">
                      <a16:creationId xmlns:a16="http://schemas.microsoft.com/office/drawing/2014/main" id="{D380679D-9896-0C48-8C4F-63913FFCFD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551397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94" name="Afbeelding 93">
                  <a:extLst>
                    <a:ext uri="{FF2B5EF4-FFF2-40B4-BE49-F238E27FC236}">
                      <a16:creationId xmlns:a16="http://schemas.microsoft.com/office/drawing/2014/main" id="{7B302272-ED42-8A4F-A2B1-A259DFAAD8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923561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95" name="Afbeelding 94">
                  <a:extLst>
                    <a:ext uri="{FF2B5EF4-FFF2-40B4-BE49-F238E27FC236}">
                      <a16:creationId xmlns:a16="http://schemas.microsoft.com/office/drawing/2014/main" id="{DC739C82-EDEA-0849-ADB6-7F6B376DD1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341795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96" name="Afbeelding 95">
                  <a:extLst>
                    <a:ext uri="{FF2B5EF4-FFF2-40B4-BE49-F238E27FC236}">
                      <a16:creationId xmlns:a16="http://schemas.microsoft.com/office/drawing/2014/main" id="{3F24FC9E-03CE-A848-8B67-6CC20CA3F9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6713958" y="5855802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97" name="Afbeelding 96">
                  <a:extLst>
                    <a:ext uri="{FF2B5EF4-FFF2-40B4-BE49-F238E27FC236}">
                      <a16:creationId xmlns:a16="http://schemas.microsoft.com/office/drawing/2014/main" id="{EF554263-F91E-1846-A04F-80BBD85FD0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998604" y="5357781"/>
                  <a:ext cx="366100" cy="210260"/>
                </a:xfrm>
                <a:prstGeom prst="rect">
                  <a:avLst/>
                </a:prstGeom>
              </p:spPr>
            </p:pic>
            <p:pic>
              <p:nvPicPr>
                <p:cNvPr id="98" name="Afbeelding 97">
                  <a:extLst>
                    <a:ext uri="{FF2B5EF4-FFF2-40B4-BE49-F238E27FC236}">
                      <a16:creationId xmlns:a16="http://schemas.microsoft.com/office/drawing/2014/main" id="{73654003-6F99-2342-9A83-225B2AC997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191097" y="5779267"/>
                  <a:ext cx="366100" cy="21026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1004689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ep 39">
            <a:extLst>
              <a:ext uri="{FF2B5EF4-FFF2-40B4-BE49-F238E27FC236}">
                <a16:creationId xmlns:a16="http://schemas.microsoft.com/office/drawing/2014/main" id="{F30397D2-96B7-B649-A5E6-3B4167EE78E2}"/>
              </a:ext>
            </a:extLst>
          </p:cNvPr>
          <p:cNvGrpSpPr/>
          <p:nvPr/>
        </p:nvGrpSpPr>
        <p:grpSpPr>
          <a:xfrm>
            <a:off x="1662809" y="2210466"/>
            <a:ext cx="5256000" cy="2832158"/>
            <a:chOff x="720000" y="2627049"/>
            <a:chExt cx="5256000" cy="2832158"/>
          </a:xfrm>
        </p:grpSpPr>
        <p:grpSp>
          <p:nvGrpSpPr>
            <p:cNvPr id="23" name="Groep 22">
              <a:extLst>
                <a:ext uri="{FF2B5EF4-FFF2-40B4-BE49-F238E27FC236}">
                  <a16:creationId xmlns:a16="http://schemas.microsoft.com/office/drawing/2014/main" id="{D5B83276-C6A5-BD4E-84E5-1C21F7DBF55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054254" y="3733106"/>
              <a:ext cx="921746" cy="1726101"/>
              <a:chOff x="4075054" y="2513512"/>
              <a:chExt cx="378226" cy="708282"/>
            </a:xfrm>
          </p:grpSpPr>
          <p:pic>
            <p:nvPicPr>
              <p:cNvPr id="7" name="Afbeelding 6">
                <a:extLst>
                  <a:ext uri="{FF2B5EF4-FFF2-40B4-BE49-F238E27FC236}">
                    <a16:creationId xmlns:a16="http://schemas.microsoft.com/office/drawing/2014/main" id="{8FFA69A1-0962-C14A-947F-CCE091504E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0189" r="31832"/>
              <a:stretch/>
            </p:blipFill>
            <p:spPr>
              <a:xfrm>
                <a:off x="4075054" y="2700621"/>
                <a:ext cx="378226" cy="521173"/>
              </a:xfrm>
              <a:prstGeom prst="rect">
                <a:avLst/>
              </a:prstGeom>
            </p:spPr>
          </p:pic>
          <p:pic>
            <p:nvPicPr>
              <p:cNvPr id="15" name="Afbeelding 14">
                <a:extLst>
                  <a:ext uri="{FF2B5EF4-FFF2-40B4-BE49-F238E27FC236}">
                    <a16:creationId xmlns:a16="http://schemas.microsoft.com/office/drawing/2014/main" id="{C1748EFE-0A89-0C42-814F-3EF766165B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81117" y="2513512"/>
                <a:ext cx="366100" cy="210260"/>
              </a:xfrm>
              <a:prstGeom prst="rect">
                <a:avLst/>
              </a:prstGeom>
            </p:spPr>
          </p:pic>
        </p:grpSp>
        <p:grpSp>
          <p:nvGrpSpPr>
            <p:cNvPr id="19" name="Groep 18">
              <a:extLst>
                <a:ext uri="{FF2B5EF4-FFF2-40B4-BE49-F238E27FC236}">
                  <a16:creationId xmlns:a16="http://schemas.microsoft.com/office/drawing/2014/main" id="{84E6D562-DA32-A243-A432-BC6DD4350A8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20000" y="2627049"/>
              <a:ext cx="1485606" cy="2768349"/>
              <a:chOff x="2225138" y="2015491"/>
              <a:chExt cx="647350" cy="1206303"/>
            </a:xfrm>
          </p:grpSpPr>
          <p:pic>
            <p:nvPicPr>
              <p:cNvPr id="10" name="Afbeelding 9">
                <a:extLst>
                  <a:ext uri="{FF2B5EF4-FFF2-40B4-BE49-F238E27FC236}">
                    <a16:creationId xmlns:a16="http://schemas.microsoft.com/office/drawing/2014/main" id="{967D3294-CF99-EC49-A4EA-9A06BE1E1DF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8102" r="28728"/>
              <a:stretch/>
            </p:blipFill>
            <p:spPr>
              <a:xfrm>
                <a:off x="2225138" y="2225751"/>
                <a:ext cx="647350" cy="996043"/>
              </a:xfrm>
              <a:prstGeom prst="rect">
                <a:avLst/>
              </a:prstGeom>
            </p:spPr>
          </p:pic>
          <p:pic>
            <p:nvPicPr>
              <p:cNvPr id="16" name="Afbeelding 15">
                <a:extLst>
                  <a:ext uri="{FF2B5EF4-FFF2-40B4-BE49-F238E27FC236}">
                    <a16:creationId xmlns:a16="http://schemas.microsoft.com/office/drawing/2014/main" id="{355DE92F-9BB1-F448-B1FE-C1B1A3583B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65763" y="2015491"/>
                <a:ext cx="366100" cy="210260"/>
              </a:xfrm>
              <a:prstGeom prst="rect">
                <a:avLst/>
              </a:prstGeom>
            </p:spPr>
          </p:pic>
        </p:grpSp>
        <p:grpSp>
          <p:nvGrpSpPr>
            <p:cNvPr id="26" name="Groep 25">
              <a:extLst>
                <a:ext uri="{FF2B5EF4-FFF2-40B4-BE49-F238E27FC236}">
                  <a16:creationId xmlns:a16="http://schemas.microsoft.com/office/drawing/2014/main" id="{4A0F64CE-6D34-1845-9201-D8896FBA1ED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139896" y="3733106"/>
              <a:ext cx="921746" cy="1726101"/>
              <a:chOff x="4075054" y="2513512"/>
              <a:chExt cx="378226" cy="708282"/>
            </a:xfrm>
          </p:grpSpPr>
          <p:pic>
            <p:nvPicPr>
              <p:cNvPr id="27" name="Afbeelding 26">
                <a:extLst>
                  <a:ext uri="{FF2B5EF4-FFF2-40B4-BE49-F238E27FC236}">
                    <a16:creationId xmlns:a16="http://schemas.microsoft.com/office/drawing/2014/main" id="{822399FE-061B-ED4C-8160-FF94F15901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0189" r="31832"/>
              <a:stretch/>
            </p:blipFill>
            <p:spPr>
              <a:xfrm>
                <a:off x="4075054" y="2700621"/>
                <a:ext cx="378226" cy="521173"/>
              </a:xfrm>
              <a:prstGeom prst="rect">
                <a:avLst/>
              </a:prstGeom>
            </p:spPr>
          </p:pic>
          <p:pic>
            <p:nvPicPr>
              <p:cNvPr id="28" name="Afbeelding 27">
                <a:extLst>
                  <a:ext uri="{FF2B5EF4-FFF2-40B4-BE49-F238E27FC236}">
                    <a16:creationId xmlns:a16="http://schemas.microsoft.com/office/drawing/2014/main" id="{07597B2D-CF8B-7C48-B26A-BEBA6C8915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81117" y="2513512"/>
                <a:ext cx="366100" cy="210260"/>
              </a:xfrm>
              <a:prstGeom prst="rect">
                <a:avLst/>
              </a:prstGeom>
            </p:spPr>
          </p:pic>
        </p:grpSp>
        <p:grpSp>
          <p:nvGrpSpPr>
            <p:cNvPr id="29" name="Groep 28">
              <a:extLst>
                <a:ext uri="{FF2B5EF4-FFF2-40B4-BE49-F238E27FC236}">
                  <a16:creationId xmlns:a16="http://schemas.microsoft.com/office/drawing/2014/main" id="{08135F34-300C-CF44-9473-6CF046DB1C9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203375" y="3733106"/>
              <a:ext cx="921746" cy="1726101"/>
              <a:chOff x="4075054" y="2513512"/>
              <a:chExt cx="378226" cy="708282"/>
            </a:xfrm>
          </p:grpSpPr>
          <p:pic>
            <p:nvPicPr>
              <p:cNvPr id="30" name="Afbeelding 29">
                <a:extLst>
                  <a:ext uri="{FF2B5EF4-FFF2-40B4-BE49-F238E27FC236}">
                    <a16:creationId xmlns:a16="http://schemas.microsoft.com/office/drawing/2014/main" id="{80818395-0EF2-5B4C-9B60-125A321AD6B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0189" r="31832"/>
              <a:stretch/>
            </p:blipFill>
            <p:spPr>
              <a:xfrm>
                <a:off x="4075054" y="2700621"/>
                <a:ext cx="378226" cy="521173"/>
              </a:xfrm>
              <a:prstGeom prst="rect">
                <a:avLst/>
              </a:prstGeom>
            </p:spPr>
          </p:pic>
          <p:pic>
            <p:nvPicPr>
              <p:cNvPr id="31" name="Afbeelding 30">
                <a:extLst>
                  <a:ext uri="{FF2B5EF4-FFF2-40B4-BE49-F238E27FC236}">
                    <a16:creationId xmlns:a16="http://schemas.microsoft.com/office/drawing/2014/main" id="{E683B5CB-2C64-9242-B501-DC6BFD99053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81117" y="2513512"/>
                <a:ext cx="366100" cy="210260"/>
              </a:xfrm>
              <a:prstGeom prst="rect">
                <a:avLst/>
              </a:prstGeom>
            </p:spPr>
          </p:pic>
        </p:grpSp>
        <p:grpSp>
          <p:nvGrpSpPr>
            <p:cNvPr id="32" name="Groep 31">
              <a:extLst>
                <a:ext uri="{FF2B5EF4-FFF2-40B4-BE49-F238E27FC236}">
                  <a16:creationId xmlns:a16="http://schemas.microsoft.com/office/drawing/2014/main" id="{CAAB2EC3-8003-744C-B9CF-3EC7ABB9567A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74241" y="3733106"/>
              <a:ext cx="921746" cy="1726101"/>
              <a:chOff x="4075054" y="2513512"/>
              <a:chExt cx="378226" cy="708282"/>
            </a:xfrm>
          </p:grpSpPr>
          <p:pic>
            <p:nvPicPr>
              <p:cNvPr id="33" name="Afbeelding 32">
                <a:extLst>
                  <a:ext uri="{FF2B5EF4-FFF2-40B4-BE49-F238E27FC236}">
                    <a16:creationId xmlns:a16="http://schemas.microsoft.com/office/drawing/2014/main" id="{B701F446-D54B-2B4A-9D59-D5BF62B7DA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30189" r="31832"/>
              <a:stretch/>
            </p:blipFill>
            <p:spPr>
              <a:xfrm>
                <a:off x="4075054" y="2700621"/>
                <a:ext cx="378226" cy="521173"/>
              </a:xfrm>
              <a:prstGeom prst="rect">
                <a:avLst/>
              </a:prstGeom>
            </p:spPr>
          </p:pic>
          <p:pic>
            <p:nvPicPr>
              <p:cNvPr id="34" name="Afbeelding 33">
                <a:extLst>
                  <a:ext uri="{FF2B5EF4-FFF2-40B4-BE49-F238E27FC236}">
                    <a16:creationId xmlns:a16="http://schemas.microsoft.com/office/drawing/2014/main" id="{45B94FB1-8AF1-424E-AAA3-E413AEEE45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81117" y="2513512"/>
                <a:ext cx="366100" cy="210260"/>
              </a:xfrm>
              <a:prstGeom prst="rect">
                <a:avLst/>
              </a:prstGeom>
            </p:spPr>
          </p:pic>
        </p:grpSp>
        <p:pic>
          <p:nvPicPr>
            <p:cNvPr id="36" name="Afbeelding 35">
              <a:extLst>
                <a:ext uri="{FF2B5EF4-FFF2-40B4-BE49-F238E27FC236}">
                  <a16:creationId xmlns:a16="http://schemas.microsoft.com/office/drawing/2014/main" id="{FDCAA9BD-3614-284C-885B-2FBB916D0C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85927" y="3565564"/>
              <a:ext cx="1632389" cy="751767"/>
            </a:xfrm>
            <a:prstGeom prst="rect">
              <a:avLst/>
            </a:prstGeom>
            <a:scene3d>
              <a:camera prst="orthographicFront">
                <a:rot lat="0" lon="0" rev="16200000"/>
              </a:camera>
              <a:lightRig rig="threePt" dir="t"/>
            </a:scene3d>
          </p:spPr>
        </p:pic>
        <p:pic>
          <p:nvPicPr>
            <p:cNvPr id="37" name="Afbeelding 36">
              <a:extLst>
                <a:ext uri="{FF2B5EF4-FFF2-40B4-BE49-F238E27FC236}">
                  <a16:creationId xmlns:a16="http://schemas.microsoft.com/office/drawing/2014/main" id="{76980926-8B64-8C46-952E-66ACC05238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3950" t="12561" r="18220" b="14548"/>
            <a:stretch/>
          </p:blipFill>
          <p:spPr>
            <a:xfrm>
              <a:off x="2289017" y="4422548"/>
              <a:ext cx="830982" cy="892996"/>
            </a:xfrm>
            <a:prstGeom prst="rect">
              <a:avLst/>
            </a:prstGeom>
          </p:spPr>
        </p:pic>
        <p:pic>
          <p:nvPicPr>
            <p:cNvPr id="38" name="Afbeelding 37">
              <a:extLst>
                <a:ext uri="{FF2B5EF4-FFF2-40B4-BE49-F238E27FC236}">
                  <a16:creationId xmlns:a16="http://schemas.microsoft.com/office/drawing/2014/main" id="{11CB8E89-127A-4043-8C08-1E1E268A82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6106" t="22796" r="57559" b="21911"/>
            <a:stretch/>
          </p:blipFill>
          <p:spPr>
            <a:xfrm>
              <a:off x="3264622" y="4422548"/>
              <a:ext cx="845723" cy="844572"/>
            </a:xfrm>
            <a:prstGeom prst="rect">
              <a:avLst/>
            </a:prstGeom>
          </p:spPr>
        </p:pic>
      </p:grpSp>
      <p:sp>
        <p:nvSpPr>
          <p:cNvPr id="44" name="Toelichting met afgeronde rechthoek 43">
            <a:extLst>
              <a:ext uri="{FF2B5EF4-FFF2-40B4-BE49-F238E27FC236}">
                <a16:creationId xmlns:a16="http://schemas.microsoft.com/office/drawing/2014/main" id="{D9CAB3F8-47C4-0B45-9398-B7177E744CEB}"/>
              </a:ext>
            </a:extLst>
          </p:cNvPr>
          <p:cNvSpPr/>
          <p:nvPr/>
        </p:nvSpPr>
        <p:spPr>
          <a:xfrm>
            <a:off x="159415" y="2097157"/>
            <a:ext cx="1202635" cy="1427707"/>
          </a:xfrm>
          <a:prstGeom prst="wedgeRoundRectCallout">
            <a:avLst>
              <a:gd name="adj1" fmla="val 104876"/>
              <a:gd name="adj2" fmla="val 43779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sz="1400" dirty="0"/>
              <a:t>Node RED</a:t>
            </a:r>
          </a:p>
          <a:p>
            <a:r>
              <a:rPr lang="nl-NL" sz="1400" dirty="0" err="1"/>
              <a:t>Jupyter</a:t>
            </a:r>
            <a:endParaRPr lang="nl-NL" sz="1400" dirty="0"/>
          </a:p>
          <a:p>
            <a:r>
              <a:rPr lang="nl-NL" sz="1400" dirty="0"/>
              <a:t>Python</a:t>
            </a:r>
          </a:p>
          <a:p>
            <a:r>
              <a:rPr lang="nl-NL" sz="1400" dirty="0"/>
              <a:t>C, C++</a:t>
            </a:r>
          </a:p>
          <a:p>
            <a:r>
              <a:rPr lang="nl-NL" sz="1400" dirty="0"/>
              <a:t>MQTT</a:t>
            </a:r>
          </a:p>
        </p:txBody>
      </p:sp>
      <p:sp>
        <p:nvSpPr>
          <p:cNvPr id="45" name="Toelichting met afgeronde rechthoek 44">
            <a:extLst>
              <a:ext uri="{FF2B5EF4-FFF2-40B4-BE49-F238E27FC236}">
                <a16:creationId xmlns:a16="http://schemas.microsoft.com/office/drawing/2014/main" id="{8519509F-F174-294C-A0F7-20DF69939ED1}"/>
              </a:ext>
            </a:extLst>
          </p:cNvPr>
          <p:cNvSpPr/>
          <p:nvPr/>
        </p:nvSpPr>
        <p:spPr>
          <a:xfrm>
            <a:off x="114826" y="3702801"/>
            <a:ext cx="1267250" cy="1450899"/>
          </a:xfrm>
          <a:prstGeom prst="wedgeRoundRectCallout">
            <a:avLst>
              <a:gd name="adj1" fmla="val 148013"/>
              <a:gd name="adj2" fmla="val -4322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nl-NL" sz="1400" dirty="0"/>
              <a:t>Switches</a:t>
            </a:r>
          </a:p>
          <a:p>
            <a:r>
              <a:rPr lang="nl-NL" sz="1400" dirty="0" err="1"/>
              <a:t>LED’s</a:t>
            </a:r>
            <a:endParaRPr lang="nl-NL" sz="1400" dirty="0"/>
          </a:p>
          <a:p>
            <a:r>
              <a:rPr lang="nl-NL" sz="1400" dirty="0" err="1"/>
              <a:t>Lightsensor</a:t>
            </a:r>
            <a:endParaRPr lang="nl-NL" sz="1400" dirty="0"/>
          </a:p>
          <a:p>
            <a:r>
              <a:rPr lang="nl-NL" sz="1400" dirty="0" err="1"/>
              <a:t>Humidity</a:t>
            </a:r>
            <a:r>
              <a:rPr lang="nl-NL" sz="1400" dirty="0"/>
              <a:t>- </a:t>
            </a:r>
            <a:r>
              <a:rPr lang="nl-NL" sz="1400" dirty="0" err="1"/>
              <a:t>Temperature</a:t>
            </a:r>
            <a:r>
              <a:rPr lang="nl-NL" sz="1400" dirty="0"/>
              <a:t> sensor</a:t>
            </a:r>
          </a:p>
        </p:txBody>
      </p:sp>
    </p:spTree>
    <p:extLst>
      <p:ext uri="{BB962C8B-B14F-4D97-AF65-F5344CB8AC3E}">
        <p14:creationId xmlns:p14="http://schemas.microsoft.com/office/powerpoint/2010/main" val="3997462434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2846</TotalTime>
  <Words>15</Words>
  <Application>Microsoft Macintosh PowerPoint</Application>
  <PresentationFormat>Breedbeeld</PresentationFormat>
  <Paragraphs>9</Paragraphs>
  <Slides>2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Kantoorthema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Marco Verleun</dc:creator>
  <cp:lastModifiedBy>Marco Verleun</cp:lastModifiedBy>
  <cp:revision>9</cp:revision>
  <dcterms:created xsi:type="dcterms:W3CDTF">2018-06-09T06:47:28Z</dcterms:created>
  <dcterms:modified xsi:type="dcterms:W3CDTF">2018-06-11T06:14:16Z</dcterms:modified>
</cp:coreProperties>
</file>

<file path=docProps/thumbnail.jpeg>
</file>